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ru-RU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ru-RU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–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»"/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27.3.20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18848C8-EE24-4544-ACF5-B9BD43C34AD7}" type="slidenum">
              <a:rPr lang="ru-RU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4"/>
          <p:cNvPicPr/>
          <p:nvPr/>
        </p:nvPicPr>
        <p:blipFill>
          <a:blip r:embed="rId2" cstate="print"/>
          <a:stretch/>
        </p:blipFill>
        <p:spPr>
          <a:xfrm>
            <a:off x="5794560" y="5949000"/>
            <a:ext cx="3222000" cy="909000"/>
          </a:xfrm>
          <a:prstGeom prst="rect">
            <a:avLst/>
          </a:prstGeom>
          <a:ln>
            <a:noFill/>
          </a:ln>
        </p:spPr>
      </p:pic>
      <p:pic>
        <p:nvPicPr>
          <p:cNvPr id="40" name="Picture 3"/>
          <p:cNvPicPr/>
          <p:nvPr/>
        </p:nvPicPr>
        <p:blipFill>
          <a:blip r:embed="rId3" cstate="print"/>
          <a:stretch/>
        </p:blipFill>
        <p:spPr>
          <a:xfrm>
            <a:off x="0" y="188640"/>
            <a:ext cx="1823760" cy="1367640"/>
          </a:xfrm>
          <a:prstGeom prst="rect">
            <a:avLst/>
          </a:prstGeom>
          <a:ln>
            <a:noFill/>
          </a:ln>
        </p:spPr>
      </p:pic>
      <p:sp>
        <p:nvSpPr>
          <p:cNvPr id="41" name="TextShape 1"/>
          <p:cNvSpPr txBox="1"/>
          <p:nvPr/>
        </p:nvSpPr>
        <p:spPr>
          <a:xfrm>
            <a:off x="1187640" y="404640"/>
            <a:ext cx="7632360" cy="1641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Подразделения Пенсионного Фонда
 по Волгоградской области</a:t>
            </a:r>
            <a:r>
              <a:rPr lang="ru-RU" sz="32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
</a:t>
            </a:r>
            <a:r>
              <a:rPr lang="ru-RU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переходят на особый режим работы!</a:t>
            </a:r>
            <a:r>
              <a:rPr lang="ru-RU" sz="32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
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467640" y="1845000"/>
            <a:ext cx="8229240" cy="4364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</a:pPr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 связи с введением ограничительных мер из-за распространения  </a:t>
            </a:r>
            <a:r>
              <a:rPr lang="ru-RU" sz="20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коронавируса</a:t>
            </a: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прием граждан для предоставления им услуг в клиентских службах ПФР по Волгоградской области будет осуществляться по предварительной записи! </a:t>
            </a:r>
            <a:endParaRPr sz="2000" dirty="0"/>
          </a:p>
          <a:p>
            <a:pPr marL="343080" indent="-34272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Оставить заявку необходимо на едином портале </a:t>
            </a:r>
            <a:r>
              <a:rPr lang="ru-RU" sz="20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госуслуг</a:t>
            </a: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или позвонив по телефонам горячей линии: </a:t>
            </a:r>
            <a:endParaRPr sz="2000" dirty="0"/>
          </a:p>
          <a:p>
            <a:pPr marL="343080" indent="-34272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  </a:t>
            </a:r>
            <a:endParaRPr sz="2000" dirty="0"/>
          </a:p>
          <a:p>
            <a:pPr marL="343080" indent="-34272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  для жителей г. Волгограда, г. Волжского и г. Камышина –  </a:t>
            </a:r>
            <a:r>
              <a:rPr lang="ru-RU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96-09-09</a:t>
            </a:r>
            <a:endParaRPr sz="2000" dirty="0"/>
          </a:p>
          <a:p>
            <a:pPr marL="343080" indent="-34272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  для жителей </a:t>
            </a:r>
            <a:r>
              <a:rPr lang="ru-RU" sz="20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Городищенского</a:t>
            </a: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района - </a:t>
            </a:r>
            <a:r>
              <a:rPr lang="ru-RU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(8-4468) 3-45-87</a:t>
            </a:r>
            <a:endParaRPr sz="2000" dirty="0"/>
          </a:p>
          <a:p>
            <a:pPr marL="343080" indent="-342720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  для жителей остальных районов области – номер телефона можно уточнить на сайте регионального ПФР </a:t>
            </a:r>
            <a:r>
              <a:rPr lang="ru-RU" sz="20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www.pfrf.ru</a:t>
            </a:r>
            <a:r>
              <a:rPr lang="ru-RU" sz="20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. </a:t>
            </a:r>
            <a:endParaRPr sz="2000" dirty="0"/>
          </a:p>
          <a:p>
            <a:pPr marL="343080" indent="-342720">
              <a:lnSpc>
                <a:spcPct val="100000"/>
              </a:lnSpc>
            </a:pPr>
            <a:endParaRPr sz="2000" dirty="0"/>
          </a:p>
          <a:p>
            <a:pPr marL="343080" indent="-342720" algn="ctr">
              <a:lnSpc>
                <a:spcPct val="100000"/>
              </a:lnSpc>
            </a:pPr>
            <a:r>
              <a:rPr lang="ru-RU" sz="200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Impact"/>
              </a:rPr>
              <a:t>Берегите себя и своих близких!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43" name="Picture 2"/>
          <p:cNvPicPr/>
          <p:nvPr/>
        </p:nvPicPr>
        <p:blipFill>
          <a:blip r:embed="rId4" cstate="print"/>
          <a:stretch/>
        </p:blipFill>
        <p:spPr>
          <a:xfrm>
            <a:off x="144000" y="4104000"/>
            <a:ext cx="522360" cy="428760"/>
          </a:xfrm>
          <a:prstGeom prst="rect">
            <a:avLst/>
          </a:prstGeom>
          <a:ln>
            <a:noFill/>
          </a:ln>
        </p:spPr>
      </p:pic>
      <p:pic>
        <p:nvPicPr>
          <p:cNvPr id="44" name="Picture 2"/>
          <p:cNvPicPr/>
          <p:nvPr/>
        </p:nvPicPr>
        <p:blipFill>
          <a:blip r:embed="rId4" cstate="print"/>
          <a:stretch/>
        </p:blipFill>
        <p:spPr>
          <a:xfrm>
            <a:off x="144360" y="4532760"/>
            <a:ext cx="522360" cy="428760"/>
          </a:xfrm>
          <a:prstGeom prst="rect">
            <a:avLst/>
          </a:prstGeom>
          <a:ln>
            <a:noFill/>
          </a:ln>
        </p:spPr>
      </p:pic>
      <p:pic>
        <p:nvPicPr>
          <p:cNvPr id="45" name="Picture 2"/>
          <p:cNvPicPr/>
          <p:nvPr/>
        </p:nvPicPr>
        <p:blipFill>
          <a:blip r:embed="rId4" cstate="print"/>
          <a:stretch/>
        </p:blipFill>
        <p:spPr>
          <a:xfrm>
            <a:off x="144360" y="4961520"/>
            <a:ext cx="522360" cy="42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Подразделения Пенсионного Фонда  по Волгоградской области переходят на особый режим работы! </dc:title>
  <dc:creator>044MatyushechkinaMS</dc:creator>
  <cp:lastModifiedBy>Великанова Наталья Павловна</cp:lastModifiedBy>
  <cp:revision>4</cp:revision>
  <dcterms:created xsi:type="dcterms:W3CDTF">2020-03-26T14:05:52Z</dcterms:created>
  <dcterms:modified xsi:type="dcterms:W3CDTF">2020-03-27T04:38:59Z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