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8" r:id="rId2"/>
  </p:sldIdLst>
  <p:sldSz cx="9906000" cy="6858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E1"/>
    <a:srgbClr val="FFFFBD"/>
    <a:srgbClr val="BCE6BD"/>
    <a:srgbClr val="008A00"/>
    <a:srgbClr val="FFCC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08" autoAdjust="0"/>
    <p:restoredTop sz="93511" autoAdjust="0"/>
  </p:normalViewPr>
  <p:slideViewPr>
    <p:cSldViewPr>
      <p:cViewPr>
        <p:scale>
          <a:sx n="80" d="100"/>
          <a:sy n="80" d="100"/>
        </p:scale>
        <p:origin x="-2478" y="-63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FDD40-B463-4AE6-8074-F91CE49B2F70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E2145-B48C-424F-8C3F-479724AFEE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715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E2145-B48C-424F-8C3F-479724AFEEAB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37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Прямоугольник 376"/>
          <p:cNvSpPr/>
          <p:nvPr/>
        </p:nvSpPr>
        <p:spPr>
          <a:xfrm rot="16200000">
            <a:off x="1601244" y="-1516269"/>
            <a:ext cx="6724437" cy="9824924"/>
          </a:xfrm>
          <a:prstGeom prst="rect">
            <a:avLst/>
          </a:prstGeom>
          <a:solidFill>
            <a:srgbClr val="FFFFE1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76" name="Заголовок 1"/>
          <p:cNvSpPr txBox="1">
            <a:spLocks/>
          </p:cNvSpPr>
          <p:nvPr/>
        </p:nvSpPr>
        <p:spPr>
          <a:xfrm>
            <a:off x="145555" y="139624"/>
            <a:ext cx="9660317" cy="525835"/>
          </a:xfrm>
          <a:prstGeom prst="rect">
            <a:avLst/>
          </a:prstGeom>
        </p:spPr>
        <p:txBody>
          <a:bodyPr vert="horz" lIns="125776" tIns="62888" rIns="125776" bIns="6288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800" b="1" dirty="0">
                <a:solidFill>
                  <a:prstClr val="black"/>
                </a:solidFill>
                <a:latin typeface="a_StamperRg&amp;Bt" panose="040F0703050807070607" pitchFamily="82" charset="-52"/>
              </a:rPr>
              <a:t>Д</a:t>
            </a:r>
            <a:r>
              <a:rPr lang="ru-RU" sz="2800" b="1" dirty="0" smtClean="0">
                <a:solidFill>
                  <a:prstClr val="black"/>
                </a:solidFill>
                <a:latin typeface="a_StamperRg&amp;Bt" panose="040F0703050807070607" pitchFamily="82" charset="-52"/>
              </a:rPr>
              <a:t>енежные </a:t>
            </a:r>
            <a:r>
              <a:rPr lang="ru-RU" sz="2800" b="1" dirty="0" smtClean="0">
                <a:solidFill>
                  <a:prstClr val="black"/>
                </a:solidFill>
                <a:latin typeface="a_StamperRg&amp;Bt" panose="040F0703050807070607" pitchFamily="82" charset="-52"/>
              </a:rPr>
              <a:t>выплаты </a:t>
            </a:r>
          </a:p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prstClr val="black"/>
                </a:solidFill>
                <a:latin typeface="a_StamperRg&amp;Bt" panose="040F0703050807070607" pitchFamily="82" charset="-52"/>
              </a:rPr>
              <a:t>с учетом предлагаемого стимулирования</a:t>
            </a:r>
            <a:endParaRPr lang="ru-RU" sz="2800" b="1" dirty="0">
              <a:solidFill>
                <a:prstClr val="black"/>
              </a:solidFill>
              <a:latin typeface="a_StamperRg&amp;Bt" panose="040F0703050807070607" pitchFamily="82" charset="-5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74" y="5746624"/>
            <a:ext cx="9598115" cy="955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Примечание: </a:t>
            </a:r>
          </a:p>
          <a:p>
            <a:pPr>
              <a:lnSpc>
                <a:spcPct val="85000"/>
              </a:lnSpc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Увеличение 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оклада денежного содержания гражданам за пребывание в мобилизационном людском резерве с 12 до 24 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%,</a:t>
            </a:r>
          </a:p>
          <a:p>
            <a:pPr>
              <a:lnSpc>
                <a:spcPct val="85000"/>
              </a:lnSpc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за 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исключением периода прохождения военных сборов;</a:t>
            </a:r>
          </a:p>
          <a:p>
            <a:pPr lvl="0">
              <a:lnSpc>
                <a:spcPct val="85000"/>
              </a:lnSpc>
            </a:pPr>
            <a:r>
              <a:rPr lang="ru-RU" sz="1100" dirty="0">
                <a:latin typeface="Arial" pitchFamily="34" charset="0"/>
                <a:cs typeface="Arial" pitchFamily="34" charset="0"/>
              </a:rPr>
              <a:t>Дополнительные выплаты в период привлечения на </a:t>
            </a:r>
            <a:r>
              <a:rPr lang="ru-RU" sz="1100" dirty="0" err="1">
                <a:latin typeface="Arial" pitchFamily="34" charset="0"/>
                <a:cs typeface="Arial" pitchFamily="34" charset="0"/>
              </a:rPr>
              <a:t>сборовые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 мероприятия – до 45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%. (за 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классную 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квалификацию; за 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работу 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85000"/>
              </a:lnSpc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со 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сведениями, составляющими государственную 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тайну; за 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особые условия военной службы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; за 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выполнение задач с 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риском</a:t>
            </a:r>
          </a:p>
          <a:p>
            <a:pPr lvl="0">
              <a:lnSpc>
                <a:spcPct val="85000"/>
              </a:lnSpc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для 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жизни и здоровья в мирное время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за особые достижения в службе (уровень физической подготовки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).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4" y="836712"/>
            <a:ext cx="9559942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Группа 6"/>
          <p:cNvGrpSpPr/>
          <p:nvPr/>
        </p:nvGrpSpPr>
        <p:grpSpPr>
          <a:xfrm rot="5400000">
            <a:off x="6412859" y="3117060"/>
            <a:ext cx="6450146" cy="832557"/>
            <a:chOff x="-3098166" y="-187965"/>
            <a:chExt cx="9956167" cy="1202582"/>
          </a:xfrm>
        </p:grpSpPr>
        <p:grpSp>
          <p:nvGrpSpPr>
            <p:cNvPr id="191" name="Группа 190"/>
            <p:cNvGrpSpPr/>
            <p:nvPr/>
          </p:nvGrpSpPr>
          <p:grpSpPr>
            <a:xfrm rot="16200000">
              <a:off x="5801370" y="-42013"/>
              <a:ext cx="1030169" cy="1083092"/>
              <a:chOff x="7108015" y="6194566"/>
              <a:chExt cx="1030169" cy="1083092"/>
            </a:xfrm>
          </p:grpSpPr>
          <p:pic>
            <p:nvPicPr>
              <p:cNvPr id="371" name="Picture 3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33456" y="6246872"/>
                <a:ext cx="554779" cy="10099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72" name="Picture 2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08015" y="6194566"/>
                <a:ext cx="1030169" cy="10830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94" name="Овал 193"/>
            <p:cNvSpPr/>
            <p:nvPr/>
          </p:nvSpPr>
          <p:spPr>
            <a:xfrm rot="18000000">
              <a:off x="-1865078" y="253564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5" name="Овал 194"/>
            <p:cNvSpPr/>
            <p:nvPr/>
          </p:nvSpPr>
          <p:spPr>
            <a:xfrm rot="18000000">
              <a:off x="-1918417" y="253563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6" name="Овал 195"/>
            <p:cNvSpPr/>
            <p:nvPr/>
          </p:nvSpPr>
          <p:spPr>
            <a:xfrm rot="18000000">
              <a:off x="-1975576" y="253563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7" name="Овал 196"/>
            <p:cNvSpPr/>
            <p:nvPr/>
          </p:nvSpPr>
          <p:spPr>
            <a:xfrm rot="18000000">
              <a:off x="-2028915" y="25356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8" name="Овал 197"/>
            <p:cNvSpPr/>
            <p:nvPr/>
          </p:nvSpPr>
          <p:spPr>
            <a:xfrm rot="18000000">
              <a:off x="-2082253" y="253561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9" name="Овал 198"/>
            <p:cNvSpPr/>
            <p:nvPr/>
          </p:nvSpPr>
          <p:spPr>
            <a:xfrm rot="18000000">
              <a:off x="-2135592" y="253560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0" name="Овал 199"/>
            <p:cNvSpPr/>
            <p:nvPr/>
          </p:nvSpPr>
          <p:spPr>
            <a:xfrm rot="18000000">
              <a:off x="-2192751" y="253560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1" name="Овал 200"/>
            <p:cNvSpPr/>
            <p:nvPr/>
          </p:nvSpPr>
          <p:spPr>
            <a:xfrm rot="18000000">
              <a:off x="-2246090" y="253559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2" name="Овал 201"/>
            <p:cNvSpPr/>
            <p:nvPr/>
          </p:nvSpPr>
          <p:spPr>
            <a:xfrm rot="18000000">
              <a:off x="-2299428" y="253558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3" name="Овал 202"/>
            <p:cNvSpPr/>
            <p:nvPr/>
          </p:nvSpPr>
          <p:spPr>
            <a:xfrm rot="18000000">
              <a:off x="-2352767" y="253557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4" name="Овал 203"/>
            <p:cNvSpPr/>
            <p:nvPr/>
          </p:nvSpPr>
          <p:spPr>
            <a:xfrm rot="18000000">
              <a:off x="-2409926" y="253557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5" name="Овал 204"/>
            <p:cNvSpPr/>
            <p:nvPr/>
          </p:nvSpPr>
          <p:spPr>
            <a:xfrm rot="18000000">
              <a:off x="-2463265" y="253556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6" name="Овал 205"/>
            <p:cNvSpPr/>
            <p:nvPr/>
          </p:nvSpPr>
          <p:spPr>
            <a:xfrm rot="18000000">
              <a:off x="-2501735" y="253564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7" name="Овал 206"/>
            <p:cNvSpPr/>
            <p:nvPr/>
          </p:nvSpPr>
          <p:spPr>
            <a:xfrm rot="18000000">
              <a:off x="-2555074" y="253563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8" name="Овал 207"/>
            <p:cNvSpPr/>
            <p:nvPr/>
          </p:nvSpPr>
          <p:spPr>
            <a:xfrm rot="18000000">
              <a:off x="-2612233" y="253563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9" name="Овал 208"/>
            <p:cNvSpPr/>
            <p:nvPr/>
          </p:nvSpPr>
          <p:spPr>
            <a:xfrm rot="18000000">
              <a:off x="-2665572" y="25356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0" name="Овал 209"/>
            <p:cNvSpPr/>
            <p:nvPr/>
          </p:nvSpPr>
          <p:spPr>
            <a:xfrm rot="18000000">
              <a:off x="-2718910" y="253561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1" name="Овал 210"/>
            <p:cNvSpPr/>
            <p:nvPr/>
          </p:nvSpPr>
          <p:spPr>
            <a:xfrm rot="18000000">
              <a:off x="-2772249" y="253560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2" name="Овал 211"/>
            <p:cNvSpPr/>
            <p:nvPr/>
          </p:nvSpPr>
          <p:spPr>
            <a:xfrm rot="18000000">
              <a:off x="-2829408" y="253560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3" name="Овал 212"/>
            <p:cNvSpPr/>
            <p:nvPr/>
          </p:nvSpPr>
          <p:spPr>
            <a:xfrm rot="18000000">
              <a:off x="-2882747" y="253559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4" name="Овал 213"/>
            <p:cNvSpPr/>
            <p:nvPr/>
          </p:nvSpPr>
          <p:spPr>
            <a:xfrm rot="18000000">
              <a:off x="-2936085" y="253558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5" name="Овал 214"/>
            <p:cNvSpPr/>
            <p:nvPr/>
          </p:nvSpPr>
          <p:spPr>
            <a:xfrm rot="18000000">
              <a:off x="-2989424" y="253557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6" name="Овал 215"/>
            <p:cNvSpPr/>
            <p:nvPr/>
          </p:nvSpPr>
          <p:spPr>
            <a:xfrm rot="18000000">
              <a:off x="-3046583" y="253557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7" name="Овал 216"/>
            <p:cNvSpPr/>
            <p:nvPr/>
          </p:nvSpPr>
          <p:spPr>
            <a:xfrm rot="18000000">
              <a:off x="-3099922" y="253556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8" name="Овал 217"/>
            <p:cNvSpPr/>
            <p:nvPr/>
          </p:nvSpPr>
          <p:spPr>
            <a:xfrm rot="18000000">
              <a:off x="-573236" y="25356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9" name="Овал 218"/>
            <p:cNvSpPr/>
            <p:nvPr/>
          </p:nvSpPr>
          <p:spPr>
            <a:xfrm rot="18000000">
              <a:off x="-626575" y="253564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0" name="Овал 219"/>
            <p:cNvSpPr/>
            <p:nvPr/>
          </p:nvSpPr>
          <p:spPr>
            <a:xfrm rot="18000000">
              <a:off x="-683734" y="253564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1" name="Овал 220"/>
            <p:cNvSpPr/>
            <p:nvPr/>
          </p:nvSpPr>
          <p:spPr>
            <a:xfrm rot="18000000">
              <a:off x="-737073" y="253563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2" name="Овал 221"/>
            <p:cNvSpPr/>
            <p:nvPr/>
          </p:nvSpPr>
          <p:spPr>
            <a:xfrm rot="18000000">
              <a:off x="-790411" y="25356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3" name="Овал 222"/>
            <p:cNvSpPr/>
            <p:nvPr/>
          </p:nvSpPr>
          <p:spPr>
            <a:xfrm rot="18000000">
              <a:off x="-843750" y="253561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4" name="Овал 223"/>
            <p:cNvSpPr/>
            <p:nvPr/>
          </p:nvSpPr>
          <p:spPr>
            <a:xfrm rot="18000000">
              <a:off x="-900909" y="253561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5" name="Овал 224"/>
            <p:cNvSpPr/>
            <p:nvPr/>
          </p:nvSpPr>
          <p:spPr>
            <a:xfrm rot="18000000">
              <a:off x="-954248" y="253560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6" name="Овал 225"/>
            <p:cNvSpPr/>
            <p:nvPr/>
          </p:nvSpPr>
          <p:spPr>
            <a:xfrm rot="18000000">
              <a:off x="-1007586" y="253559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7" name="Овал 226"/>
            <p:cNvSpPr/>
            <p:nvPr/>
          </p:nvSpPr>
          <p:spPr>
            <a:xfrm rot="18000000">
              <a:off x="-1060925" y="253558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8" name="Овал 227"/>
            <p:cNvSpPr/>
            <p:nvPr/>
          </p:nvSpPr>
          <p:spPr>
            <a:xfrm rot="18000000">
              <a:off x="-1118084" y="253558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9" name="Овал 228"/>
            <p:cNvSpPr/>
            <p:nvPr/>
          </p:nvSpPr>
          <p:spPr>
            <a:xfrm rot="18000000">
              <a:off x="-1171423" y="253557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0" name="Овал 229"/>
            <p:cNvSpPr/>
            <p:nvPr/>
          </p:nvSpPr>
          <p:spPr>
            <a:xfrm rot="18000000">
              <a:off x="-1209893" y="25356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1" name="Овал 230"/>
            <p:cNvSpPr/>
            <p:nvPr/>
          </p:nvSpPr>
          <p:spPr>
            <a:xfrm rot="18000000">
              <a:off x="-1263232" y="253564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2" name="Овал 231"/>
            <p:cNvSpPr/>
            <p:nvPr/>
          </p:nvSpPr>
          <p:spPr>
            <a:xfrm rot="18000000">
              <a:off x="-1320391" y="253564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3" name="Овал 232"/>
            <p:cNvSpPr/>
            <p:nvPr/>
          </p:nvSpPr>
          <p:spPr>
            <a:xfrm rot="18000000">
              <a:off x="-1373730" y="253563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4" name="Овал 233"/>
            <p:cNvSpPr/>
            <p:nvPr/>
          </p:nvSpPr>
          <p:spPr>
            <a:xfrm rot="18000000">
              <a:off x="-1427068" y="25356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5" name="Овал 234"/>
            <p:cNvSpPr/>
            <p:nvPr/>
          </p:nvSpPr>
          <p:spPr>
            <a:xfrm rot="18000000">
              <a:off x="-1480407" y="253561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6" name="Овал 235"/>
            <p:cNvSpPr/>
            <p:nvPr/>
          </p:nvSpPr>
          <p:spPr>
            <a:xfrm rot="18000000">
              <a:off x="-1537566" y="253561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7" name="Овал 236"/>
            <p:cNvSpPr/>
            <p:nvPr/>
          </p:nvSpPr>
          <p:spPr>
            <a:xfrm rot="18000000">
              <a:off x="-1590905" y="253560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8" name="Овал 237"/>
            <p:cNvSpPr/>
            <p:nvPr/>
          </p:nvSpPr>
          <p:spPr>
            <a:xfrm rot="18000000">
              <a:off x="-1644243" y="253559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9" name="Овал 238"/>
            <p:cNvSpPr/>
            <p:nvPr/>
          </p:nvSpPr>
          <p:spPr>
            <a:xfrm rot="18000000">
              <a:off x="-1697582" y="253558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0" name="Овал 239"/>
            <p:cNvSpPr/>
            <p:nvPr/>
          </p:nvSpPr>
          <p:spPr>
            <a:xfrm rot="18000000">
              <a:off x="-1754741" y="253558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1" name="Овал 240"/>
            <p:cNvSpPr/>
            <p:nvPr/>
          </p:nvSpPr>
          <p:spPr>
            <a:xfrm rot="18000000">
              <a:off x="-1808080" y="253557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2" name="Овал 241"/>
            <p:cNvSpPr/>
            <p:nvPr/>
          </p:nvSpPr>
          <p:spPr>
            <a:xfrm rot="18000000">
              <a:off x="665911" y="253566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3" name="Овал 242"/>
            <p:cNvSpPr/>
            <p:nvPr/>
          </p:nvSpPr>
          <p:spPr>
            <a:xfrm rot="18000000">
              <a:off x="612572" y="25356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4" name="Овал 243"/>
            <p:cNvSpPr/>
            <p:nvPr/>
          </p:nvSpPr>
          <p:spPr>
            <a:xfrm rot="18000000">
              <a:off x="555413" y="25356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5" name="Овал 244"/>
            <p:cNvSpPr/>
            <p:nvPr/>
          </p:nvSpPr>
          <p:spPr>
            <a:xfrm rot="18000000">
              <a:off x="502074" y="253564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6" name="Овал 245"/>
            <p:cNvSpPr/>
            <p:nvPr/>
          </p:nvSpPr>
          <p:spPr>
            <a:xfrm rot="18000000">
              <a:off x="448736" y="253563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7" name="Овал 246"/>
            <p:cNvSpPr/>
            <p:nvPr/>
          </p:nvSpPr>
          <p:spPr>
            <a:xfrm rot="18000000">
              <a:off x="395397" y="25356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8" name="Овал 247"/>
            <p:cNvSpPr/>
            <p:nvPr/>
          </p:nvSpPr>
          <p:spPr>
            <a:xfrm rot="18000000">
              <a:off x="338238" y="25356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9" name="Овал 248"/>
            <p:cNvSpPr/>
            <p:nvPr/>
          </p:nvSpPr>
          <p:spPr>
            <a:xfrm rot="18000000">
              <a:off x="284899" y="253561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50" name="Овал 249"/>
            <p:cNvSpPr/>
            <p:nvPr/>
          </p:nvSpPr>
          <p:spPr>
            <a:xfrm rot="18000000">
              <a:off x="231561" y="253560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51" name="Овал 250"/>
            <p:cNvSpPr/>
            <p:nvPr/>
          </p:nvSpPr>
          <p:spPr>
            <a:xfrm rot="18000000">
              <a:off x="178222" y="253559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52" name="Овал 251"/>
            <p:cNvSpPr/>
            <p:nvPr/>
          </p:nvSpPr>
          <p:spPr>
            <a:xfrm rot="18000000">
              <a:off x="121063" y="253559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53" name="Овал 252"/>
            <p:cNvSpPr/>
            <p:nvPr/>
          </p:nvSpPr>
          <p:spPr>
            <a:xfrm rot="18000000">
              <a:off x="67724" y="253558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54" name="Овал 253"/>
            <p:cNvSpPr/>
            <p:nvPr/>
          </p:nvSpPr>
          <p:spPr>
            <a:xfrm rot="18000000">
              <a:off x="29254" y="253566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55" name="Овал 254"/>
            <p:cNvSpPr/>
            <p:nvPr/>
          </p:nvSpPr>
          <p:spPr>
            <a:xfrm rot="18000000">
              <a:off x="-24085" y="25356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56" name="Овал 255"/>
            <p:cNvSpPr/>
            <p:nvPr/>
          </p:nvSpPr>
          <p:spPr>
            <a:xfrm rot="18000000">
              <a:off x="-81244" y="25356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57" name="Овал 256"/>
            <p:cNvSpPr/>
            <p:nvPr/>
          </p:nvSpPr>
          <p:spPr>
            <a:xfrm rot="18000000">
              <a:off x="-134583" y="253564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58" name="Овал 257"/>
            <p:cNvSpPr/>
            <p:nvPr/>
          </p:nvSpPr>
          <p:spPr>
            <a:xfrm rot="18000000">
              <a:off x="-187921" y="253563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59" name="Овал 258"/>
            <p:cNvSpPr/>
            <p:nvPr/>
          </p:nvSpPr>
          <p:spPr>
            <a:xfrm rot="18000000">
              <a:off x="-241260" y="25356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0" name="Овал 259"/>
            <p:cNvSpPr/>
            <p:nvPr/>
          </p:nvSpPr>
          <p:spPr>
            <a:xfrm rot="18000000">
              <a:off x="-298419" y="25356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1" name="Овал 260"/>
            <p:cNvSpPr/>
            <p:nvPr/>
          </p:nvSpPr>
          <p:spPr>
            <a:xfrm rot="18000000">
              <a:off x="-351758" y="253561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2" name="Овал 261"/>
            <p:cNvSpPr/>
            <p:nvPr/>
          </p:nvSpPr>
          <p:spPr>
            <a:xfrm rot="18000000">
              <a:off x="-405096" y="253560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3" name="Овал 262"/>
            <p:cNvSpPr/>
            <p:nvPr/>
          </p:nvSpPr>
          <p:spPr>
            <a:xfrm rot="18000000">
              <a:off x="-458435" y="253559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4" name="Овал 263"/>
            <p:cNvSpPr/>
            <p:nvPr/>
          </p:nvSpPr>
          <p:spPr>
            <a:xfrm rot="18000000">
              <a:off x="-515594" y="253559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5" name="Овал 264"/>
            <p:cNvSpPr/>
            <p:nvPr/>
          </p:nvSpPr>
          <p:spPr>
            <a:xfrm rot="18000000">
              <a:off x="-568933" y="253558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6" name="Овал 265"/>
            <p:cNvSpPr/>
            <p:nvPr/>
          </p:nvSpPr>
          <p:spPr>
            <a:xfrm rot="18000000">
              <a:off x="1939544" y="253576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7" name="Овал 266"/>
            <p:cNvSpPr/>
            <p:nvPr/>
          </p:nvSpPr>
          <p:spPr>
            <a:xfrm rot="18000000">
              <a:off x="1886205" y="25357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8" name="Овал 267"/>
            <p:cNvSpPr/>
            <p:nvPr/>
          </p:nvSpPr>
          <p:spPr>
            <a:xfrm rot="18000000">
              <a:off x="1829046" y="25357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9" name="Овал 268"/>
            <p:cNvSpPr/>
            <p:nvPr/>
          </p:nvSpPr>
          <p:spPr>
            <a:xfrm rot="18000000">
              <a:off x="1775707" y="253574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70" name="Овал 269"/>
            <p:cNvSpPr/>
            <p:nvPr/>
          </p:nvSpPr>
          <p:spPr>
            <a:xfrm rot="18000000">
              <a:off x="1722369" y="253573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71" name="Овал 270"/>
            <p:cNvSpPr/>
            <p:nvPr/>
          </p:nvSpPr>
          <p:spPr>
            <a:xfrm rot="18000000">
              <a:off x="1669030" y="25357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72" name="Овал 271"/>
            <p:cNvSpPr/>
            <p:nvPr/>
          </p:nvSpPr>
          <p:spPr>
            <a:xfrm rot="18000000">
              <a:off x="1611871" y="25357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73" name="Овал 272"/>
            <p:cNvSpPr/>
            <p:nvPr/>
          </p:nvSpPr>
          <p:spPr>
            <a:xfrm rot="18000000">
              <a:off x="1558532" y="253571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74" name="Овал 273"/>
            <p:cNvSpPr/>
            <p:nvPr/>
          </p:nvSpPr>
          <p:spPr>
            <a:xfrm rot="18000000">
              <a:off x="1505194" y="253570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75" name="Овал 274"/>
            <p:cNvSpPr/>
            <p:nvPr/>
          </p:nvSpPr>
          <p:spPr>
            <a:xfrm rot="18000000">
              <a:off x="1451855" y="253569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76" name="Овал 275"/>
            <p:cNvSpPr/>
            <p:nvPr/>
          </p:nvSpPr>
          <p:spPr>
            <a:xfrm rot="18000000">
              <a:off x="1394696" y="253569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77" name="Овал 276"/>
            <p:cNvSpPr/>
            <p:nvPr/>
          </p:nvSpPr>
          <p:spPr>
            <a:xfrm rot="18000000">
              <a:off x="1341357" y="253568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78" name="Овал 277"/>
            <p:cNvSpPr/>
            <p:nvPr/>
          </p:nvSpPr>
          <p:spPr>
            <a:xfrm rot="18000000">
              <a:off x="1302887" y="253576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79" name="Овал 278"/>
            <p:cNvSpPr/>
            <p:nvPr/>
          </p:nvSpPr>
          <p:spPr>
            <a:xfrm rot="18000000">
              <a:off x="1249548" y="25357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80" name="Овал 279"/>
            <p:cNvSpPr/>
            <p:nvPr/>
          </p:nvSpPr>
          <p:spPr>
            <a:xfrm rot="18000000">
              <a:off x="1192389" y="25357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81" name="Овал 280"/>
            <p:cNvSpPr/>
            <p:nvPr/>
          </p:nvSpPr>
          <p:spPr>
            <a:xfrm rot="18000000">
              <a:off x="1139050" y="253574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82" name="Овал 281"/>
            <p:cNvSpPr/>
            <p:nvPr/>
          </p:nvSpPr>
          <p:spPr>
            <a:xfrm rot="18000000">
              <a:off x="1085711" y="253573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83" name="Овал 282"/>
            <p:cNvSpPr/>
            <p:nvPr/>
          </p:nvSpPr>
          <p:spPr>
            <a:xfrm rot="18000000">
              <a:off x="1032372" y="25357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84" name="Овал 283"/>
            <p:cNvSpPr/>
            <p:nvPr/>
          </p:nvSpPr>
          <p:spPr>
            <a:xfrm rot="18000000">
              <a:off x="975213" y="25357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85" name="Овал 284"/>
            <p:cNvSpPr/>
            <p:nvPr/>
          </p:nvSpPr>
          <p:spPr>
            <a:xfrm rot="18000000">
              <a:off x="921874" y="253571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86" name="Овал 285"/>
            <p:cNvSpPr/>
            <p:nvPr/>
          </p:nvSpPr>
          <p:spPr>
            <a:xfrm rot="18000000">
              <a:off x="868536" y="253570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87" name="Овал 286"/>
            <p:cNvSpPr/>
            <p:nvPr/>
          </p:nvSpPr>
          <p:spPr>
            <a:xfrm rot="18000000">
              <a:off x="815197" y="253569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88" name="Овал 287"/>
            <p:cNvSpPr/>
            <p:nvPr/>
          </p:nvSpPr>
          <p:spPr>
            <a:xfrm rot="18000000">
              <a:off x="758038" y="253569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89" name="Овал 288"/>
            <p:cNvSpPr/>
            <p:nvPr/>
          </p:nvSpPr>
          <p:spPr>
            <a:xfrm rot="18000000">
              <a:off x="720100" y="25639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90" name="Овал 289"/>
            <p:cNvSpPr/>
            <p:nvPr/>
          </p:nvSpPr>
          <p:spPr>
            <a:xfrm rot="18000000">
              <a:off x="3186192" y="255558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91" name="Овал 290"/>
            <p:cNvSpPr/>
            <p:nvPr/>
          </p:nvSpPr>
          <p:spPr>
            <a:xfrm rot="18000000">
              <a:off x="3132853" y="255557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92" name="Овал 291"/>
            <p:cNvSpPr/>
            <p:nvPr/>
          </p:nvSpPr>
          <p:spPr>
            <a:xfrm rot="18000000">
              <a:off x="3075694" y="255557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93" name="Овал 292"/>
            <p:cNvSpPr/>
            <p:nvPr/>
          </p:nvSpPr>
          <p:spPr>
            <a:xfrm rot="18000000">
              <a:off x="3022355" y="255556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94" name="Овал 293"/>
            <p:cNvSpPr/>
            <p:nvPr/>
          </p:nvSpPr>
          <p:spPr>
            <a:xfrm rot="18000000">
              <a:off x="2969017" y="25555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95" name="Овал 294"/>
            <p:cNvSpPr/>
            <p:nvPr/>
          </p:nvSpPr>
          <p:spPr>
            <a:xfrm rot="18000000">
              <a:off x="2915678" y="255554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96" name="Овал 295"/>
            <p:cNvSpPr/>
            <p:nvPr/>
          </p:nvSpPr>
          <p:spPr>
            <a:xfrm rot="18000000">
              <a:off x="2858519" y="255554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97" name="Овал 296"/>
            <p:cNvSpPr/>
            <p:nvPr/>
          </p:nvSpPr>
          <p:spPr>
            <a:xfrm rot="18000000">
              <a:off x="2805180" y="255553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98" name="Овал 297"/>
            <p:cNvSpPr/>
            <p:nvPr/>
          </p:nvSpPr>
          <p:spPr>
            <a:xfrm rot="18000000">
              <a:off x="2751842" y="25555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99" name="Овал 298"/>
            <p:cNvSpPr/>
            <p:nvPr/>
          </p:nvSpPr>
          <p:spPr>
            <a:xfrm rot="18000000">
              <a:off x="2698503" y="255551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00" name="Овал 299"/>
            <p:cNvSpPr/>
            <p:nvPr/>
          </p:nvSpPr>
          <p:spPr>
            <a:xfrm rot="18000000">
              <a:off x="2641344" y="255551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01" name="Овал 300"/>
            <p:cNvSpPr/>
            <p:nvPr/>
          </p:nvSpPr>
          <p:spPr>
            <a:xfrm rot="18000000">
              <a:off x="2588005" y="255550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02" name="Овал 301"/>
            <p:cNvSpPr/>
            <p:nvPr/>
          </p:nvSpPr>
          <p:spPr>
            <a:xfrm rot="18000000">
              <a:off x="2549535" y="255558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03" name="Овал 302"/>
            <p:cNvSpPr/>
            <p:nvPr/>
          </p:nvSpPr>
          <p:spPr>
            <a:xfrm rot="18000000">
              <a:off x="2496196" y="255557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04" name="Овал 303"/>
            <p:cNvSpPr/>
            <p:nvPr/>
          </p:nvSpPr>
          <p:spPr>
            <a:xfrm rot="18000000">
              <a:off x="2439037" y="255557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05" name="Овал 304"/>
            <p:cNvSpPr/>
            <p:nvPr/>
          </p:nvSpPr>
          <p:spPr>
            <a:xfrm rot="18000000">
              <a:off x="2385698" y="255556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06" name="Овал 305"/>
            <p:cNvSpPr/>
            <p:nvPr/>
          </p:nvSpPr>
          <p:spPr>
            <a:xfrm rot="18000000">
              <a:off x="2332360" y="25555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07" name="Овал 306"/>
            <p:cNvSpPr/>
            <p:nvPr/>
          </p:nvSpPr>
          <p:spPr>
            <a:xfrm rot="18000000">
              <a:off x="2279021" y="255554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08" name="Овал 307"/>
            <p:cNvSpPr/>
            <p:nvPr/>
          </p:nvSpPr>
          <p:spPr>
            <a:xfrm rot="18000000">
              <a:off x="2221862" y="255554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09" name="Овал 308"/>
            <p:cNvSpPr/>
            <p:nvPr/>
          </p:nvSpPr>
          <p:spPr>
            <a:xfrm rot="18000000">
              <a:off x="2168523" y="255553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10" name="Овал 309"/>
            <p:cNvSpPr/>
            <p:nvPr/>
          </p:nvSpPr>
          <p:spPr>
            <a:xfrm rot="18000000">
              <a:off x="2115185" y="25555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11" name="Овал 310"/>
            <p:cNvSpPr/>
            <p:nvPr/>
          </p:nvSpPr>
          <p:spPr>
            <a:xfrm rot="18000000">
              <a:off x="2061846" y="255551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12" name="Овал 311"/>
            <p:cNvSpPr/>
            <p:nvPr/>
          </p:nvSpPr>
          <p:spPr>
            <a:xfrm rot="18000000">
              <a:off x="2004687" y="255551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13" name="Овал 312"/>
            <p:cNvSpPr/>
            <p:nvPr/>
          </p:nvSpPr>
          <p:spPr>
            <a:xfrm rot="18000000">
              <a:off x="1951348" y="25002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14" name="Овал 313"/>
            <p:cNvSpPr/>
            <p:nvPr/>
          </p:nvSpPr>
          <p:spPr>
            <a:xfrm rot="18000000">
              <a:off x="4478034" y="255559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15" name="Овал 314"/>
            <p:cNvSpPr/>
            <p:nvPr/>
          </p:nvSpPr>
          <p:spPr>
            <a:xfrm rot="18000000">
              <a:off x="4424695" y="255558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16" name="Овал 315"/>
            <p:cNvSpPr/>
            <p:nvPr/>
          </p:nvSpPr>
          <p:spPr>
            <a:xfrm rot="18000000">
              <a:off x="4367536" y="255558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17" name="Овал 316"/>
            <p:cNvSpPr/>
            <p:nvPr/>
          </p:nvSpPr>
          <p:spPr>
            <a:xfrm rot="18000000">
              <a:off x="4314197" y="255557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18" name="Овал 317"/>
            <p:cNvSpPr/>
            <p:nvPr/>
          </p:nvSpPr>
          <p:spPr>
            <a:xfrm rot="18000000">
              <a:off x="4260859" y="255556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19" name="Овал 318"/>
            <p:cNvSpPr/>
            <p:nvPr/>
          </p:nvSpPr>
          <p:spPr>
            <a:xfrm rot="18000000">
              <a:off x="4207520" y="25555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20" name="Овал 319"/>
            <p:cNvSpPr/>
            <p:nvPr/>
          </p:nvSpPr>
          <p:spPr>
            <a:xfrm rot="18000000">
              <a:off x="4150361" y="25555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21" name="Овал 320"/>
            <p:cNvSpPr/>
            <p:nvPr/>
          </p:nvSpPr>
          <p:spPr>
            <a:xfrm rot="18000000">
              <a:off x="4097022" y="255554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22" name="Овал 321"/>
            <p:cNvSpPr/>
            <p:nvPr/>
          </p:nvSpPr>
          <p:spPr>
            <a:xfrm rot="18000000">
              <a:off x="4043684" y="255553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23" name="Овал 322"/>
            <p:cNvSpPr/>
            <p:nvPr/>
          </p:nvSpPr>
          <p:spPr>
            <a:xfrm rot="18000000">
              <a:off x="3990345" y="25555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24" name="Овал 323"/>
            <p:cNvSpPr/>
            <p:nvPr/>
          </p:nvSpPr>
          <p:spPr>
            <a:xfrm rot="18000000">
              <a:off x="3933186" y="25555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25" name="Овал 324"/>
            <p:cNvSpPr/>
            <p:nvPr/>
          </p:nvSpPr>
          <p:spPr>
            <a:xfrm rot="18000000">
              <a:off x="3879847" y="255551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26" name="Овал 325"/>
            <p:cNvSpPr/>
            <p:nvPr/>
          </p:nvSpPr>
          <p:spPr>
            <a:xfrm rot="18000000">
              <a:off x="3841377" y="255559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27" name="Овал 326"/>
            <p:cNvSpPr/>
            <p:nvPr/>
          </p:nvSpPr>
          <p:spPr>
            <a:xfrm rot="18000000">
              <a:off x="3788038" y="255558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28" name="Овал 327"/>
            <p:cNvSpPr/>
            <p:nvPr/>
          </p:nvSpPr>
          <p:spPr>
            <a:xfrm rot="18000000">
              <a:off x="3730879" y="255558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29" name="Овал 328"/>
            <p:cNvSpPr/>
            <p:nvPr/>
          </p:nvSpPr>
          <p:spPr>
            <a:xfrm rot="18000000">
              <a:off x="3677540" y="255557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30" name="Овал 329"/>
            <p:cNvSpPr/>
            <p:nvPr/>
          </p:nvSpPr>
          <p:spPr>
            <a:xfrm rot="18000000">
              <a:off x="3624202" y="255556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31" name="Овал 330"/>
            <p:cNvSpPr/>
            <p:nvPr/>
          </p:nvSpPr>
          <p:spPr>
            <a:xfrm rot="18000000">
              <a:off x="3570863" y="25555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32" name="Овал 331"/>
            <p:cNvSpPr/>
            <p:nvPr/>
          </p:nvSpPr>
          <p:spPr>
            <a:xfrm rot="18000000">
              <a:off x="3513704" y="25555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33" name="Овал 332"/>
            <p:cNvSpPr/>
            <p:nvPr/>
          </p:nvSpPr>
          <p:spPr>
            <a:xfrm rot="18000000">
              <a:off x="3460365" y="255554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34" name="Овал 333"/>
            <p:cNvSpPr/>
            <p:nvPr/>
          </p:nvSpPr>
          <p:spPr>
            <a:xfrm rot="18000000">
              <a:off x="3407027" y="255553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35" name="Овал 334"/>
            <p:cNvSpPr/>
            <p:nvPr/>
          </p:nvSpPr>
          <p:spPr>
            <a:xfrm rot="18000000">
              <a:off x="3353688" y="25555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36" name="Овал 335"/>
            <p:cNvSpPr/>
            <p:nvPr/>
          </p:nvSpPr>
          <p:spPr>
            <a:xfrm rot="18000000">
              <a:off x="3296529" y="25555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37" name="Овал 336"/>
            <p:cNvSpPr/>
            <p:nvPr/>
          </p:nvSpPr>
          <p:spPr>
            <a:xfrm rot="18000000">
              <a:off x="3243190" y="255551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38" name="Овал 337"/>
            <p:cNvSpPr/>
            <p:nvPr/>
          </p:nvSpPr>
          <p:spPr>
            <a:xfrm rot="18000000">
              <a:off x="5717180" y="255559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39" name="Овал 338"/>
            <p:cNvSpPr/>
            <p:nvPr/>
          </p:nvSpPr>
          <p:spPr>
            <a:xfrm rot="18000000">
              <a:off x="5663841" y="255558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40" name="Овал 339"/>
            <p:cNvSpPr/>
            <p:nvPr/>
          </p:nvSpPr>
          <p:spPr>
            <a:xfrm rot="18000000">
              <a:off x="5606682" y="255558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41" name="Овал 340"/>
            <p:cNvSpPr/>
            <p:nvPr/>
          </p:nvSpPr>
          <p:spPr>
            <a:xfrm rot="18000000">
              <a:off x="5553343" y="255557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42" name="Овал 341"/>
            <p:cNvSpPr/>
            <p:nvPr/>
          </p:nvSpPr>
          <p:spPr>
            <a:xfrm rot="18000000">
              <a:off x="5500005" y="255556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43" name="Овал 342"/>
            <p:cNvSpPr/>
            <p:nvPr/>
          </p:nvSpPr>
          <p:spPr>
            <a:xfrm rot="18000000">
              <a:off x="5446666" y="25555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44" name="Овал 343"/>
            <p:cNvSpPr/>
            <p:nvPr/>
          </p:nvSpPr>
          <p:spPr>
            <a:xfrm rot="18000000">
              <a:off x="5389507" y="25555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45" name="Овал 344"/>
            <p:cNvSpPr/>
            <p:nvPr/>
          </p:nvSpPr>
          <p:spPr>
            <a:xfrm rot="18000000">
              <a:off x="5336168" y="255554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46" name="Овал 345"/>
            <p:cNvSpPr/>
            <p:nvPr/>
          </p:nvSpPr>
          <p:spPr>
            <a:xfrm rot="18000000">
              <a:off x="5282831" y="255553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47" name="Овал 346"/>
            <p:cNvSpPr/>
            <p:nvPr/>
          </p:nvSpPr>
          <p:spPr>
            <a:xfrm rot="18000000">
              <a:off x="5229492" y="25555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48" name="Овал 347"/>
            <p:cNvSpPr/>
            <p:nvPr/>
          </p:nvSpPr>
          <p:spPr>
            <a:xfrm rot="18000000">
              <a:off x="5172333" y="25555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49" name="Овал 348"/>
            <p:cNvSpPr/>
            <p:nvPr/>
          </p:nvSpPr>
          <p:spPr>
            <a:xfrm rot="18000000">
              <a:off x="5118994" y="255551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50" name="Овал 349"/>
            <p:cNvSpPr/>
            <p:nvPr/>
          </p:nvSpPr>
          <p:spPr>
            <a:xfrm rot="18000000">
              <a:off x="5080524" y="255559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51" name="Овал 350"/>
            <p:cNvSpPr/>
            <p:nvPr/>
          </p:nvSpPr>
          <p:spPr>
            <a:xfrm rot="18000000">
              <a:off x="5027185" y="255558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52" name="Овал 351"/>
            <p:cNvSpPr/>
            <p:nvPr/>
          </p:nvSpPr>
          <p:spPr>
            <a:xfrm rot="18000000">
              <a:off x="4970026" y="255558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53" name="Овал 352"/>
            <p:cNvSpPr/>
            <p:nvPr/>
          </p:nvSpPr>
          <p:spPr>
            <a:xfrm rot="18000000">
              <a:off x="4916687" y="255557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54" name="Овал 353"/>
            <p:cNvSpPr/>
            <p:nvPr/>
          </p:nvSpPr>
          <p:spPr>
            <a:xfrm rot="18000000">
              <a:off x="4863349" y="255556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55" name="Овал 354"/>
            <p:cNvSpPr/>
            <p:nvPr/>
          </p:nvSpPr>
          <p:spPr>
            <a:xfrm rot="18000000">
              <a:off x="4810010" y="25555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56" name="Овал 355"/>
            <p:cNvSpPr/>
            <p:nvPr/>
          </p:nvSpPr>
          <p:spPr>
            <a:xfrm rot="18000000">
              <a:off x="4752851" y="25555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57" name="Овал 356"/>
            <p:cNvSpPr/>
            <p:nvPr/>
          </p:nvSpPr>
          <p:spPr>
            <a:xfrm rot="18000000">
              <a:off x="4699512" y="255554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58" name="Овал 357"/>
            <p:cNvSpPr/>
            <p:nvPr/>
          </p:nvSpPr>
          <p:spPr>
            <a:xfrm rot="18000000">
              <a:off x="4646174" y="255553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59" name="Овал 358"/>
            <p:cNvSpPr/>
            <p:nvPr/>
          </p:nvSpPr>
          <p:spPr>
            <a:xfrm rot="18000000">
              <a:off x="4592835" y="25555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60" name="Овал 359"/>
            <p:cNvSpPr/>
            <p:nvPr/>
          </p:nvSpPr>
          <p:spPr>
            <a:xfrm rot="18000000">
              <a:off x="4535676" y="25555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61" name="Овал 360"/>
            <p:cNvSpPr/>
            <p:nvPr/>
          </p:nvSpPr>
          <p:spPr>
            <a:xfrm rot="18000000">
              <a:off x="4482337" y="25555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62" name="Овал 361"/>
            <p:cNvSpPr/>
            <p:nvPr/>
          </p:nvSpPr>
          <p:spPr>
            <a:xfrm rot="18000000">
              <a:off x="5919805" y="255563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63" name="Овал 362"/>
            <p:cNvSpPr/>
            <p:nvPr/>
          </p:nvSpPr>
          <p:spPr>
            <a:xfrm rot="18000000">
              <a:off x="5866466" y="25556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64" name="Овал 363"/>
            <p:cNvSpPr/>
            <p:nvPr/>
          </p:nvSpPr>
          <p:spPr>
            <a:xfrm rot="18000000">
              <a:off x="5809307" y="25556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65" name="Овал 364"/>
            <p:cNvSpPr/>
            <p:nvPr/>
          </p:nvSpPr>
          <p:spPr>
            <a:xfrm rot="18000000">
              <a:off x="5755968" y="255561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5" name="Группа 4"/>
            <p:cNvGrpSpPr/>
            <p:nvPr/>
          </p:nvGrpSpPr>
          <p:grpSpPr>
            <a:xfrm>
              <a:off x="5766842" y="-187965"/>
              <a:ext cx="166312" cy="302605"/>
              <a:chOff x="5766842" y="-187965"/>
              <a:chExt cx="166312" cy="302605"/>
            </a:xfrm>
          </p:grpSpPr>
          <p:sp>
            <p:nvSpPr>
              <p:cNvPr id="193" name="Овал 192"/>
              <p:cNvSpPr/>
              <p:nvPr/>
            </p:nvSpPr>
            <p:spPr>
              <a:xfrm rot="18000000">
                <a:off x="5854591" y="36076"/>
                <a:ext cx="80320" cy="76807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366" name="Овал 365"/>
              <p:cNvSpPr/>
              <p:nvPr/>
            </p:nvSpPr>
            <p:spPr>
              <a:xfrm rot="18000000">
                <a:off x="5836690" y="-17905"/>
                <a:ext cx="80320" cy="76807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367" name="Овал 366"/>
              <p:cNvSpPr/>
              <p:nvPr/>
            </p:nvSpPr>
            <p:spPr>
              <a:xfrm rot="18000000">
                <a:off x="5818789" y="-59981"/>
                <a:ext cx="80320" cy="76807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368" name="Овал 367"/>
              <p:cNvSpPr/>
              <p:nvPr/>
            </p:nvSpPr>
            <p:spPr>
              <a:xfrm rot="18000000">
                <a:off x="5800888" y="-102057"/>
                <a:ext cx="80320" cy="76807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369" name="Овал 368"/>
              <p:cNvSpPr/>
              <p:nvPr/>
            </p:nvSpPr>
            <p:spPr>
              <a:xfrm rot="18000000">
                <a:off x="5782987" y="-144133"/>
                <a:ext cx="80320" cy="76807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370" name="Овал 369"/>
              <p:cNvSpPr/>
              <p:nvPr/>
            </p:nvSpPr>
            <p:spPr>
              <a:xfrm rot="18000000">
                <a:off x="5765086" y="-186209"/>
                <a:ext cx="80320" cy="76807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5068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1862</TotalTime>
  <Words>87</Words>
  <Application>Microsoft Office PowerPoint</Application>
  <PresentationFormat>Лист A4 (210x297 мм)</PresentationFormat>
  <Paragraphs>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Баталин Данила Сергеевич</dc:creator>
  <cp:lastModifiedBy>user_1919</cp:lastModifiedBy>
  <cp:revision>145</cp:revision>
  <cp:lastPrinted>2022-01-17T08:57:06Z</cp:lastPrinted>
  <dcterms:created xsi:type="dcterms:W3CDTF">2021-07-14T06:27:50Z</dcterms:created>
  <dcterms:modified xsi:type="dcterms:W3CDTF">2022-02-15T08:07:08Z</dcterms:modified>
</cp:coreProperties>
</file>