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102" d="100"/>
          <a:sy n="102" d="100"/>
        </p:scale>
        <p:origin x="-2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B9313-9560-4A33-B172-DE87AEF24E40}" type="datetimeFigureOut">
              <a:rPr lang="ru-RU" smtClean="0"/>
              <a:t>03.06.2023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E67E9-89EA-48A0-88A1-84319162396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E67E9-89EA-48A0-88A1-843191623966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56792"/>
            <a:ext cx="8892480" cy="115212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ПАМЯТКА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о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безопасности на водоёмах в летний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период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2780928"/>
            <a:ext cx="3816424" cy="285787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безопасность на вод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492896"/>
            <a:ext cx="4716016" cy="4365104"/>
          </a:xfrm>
          <a:prstGeom prst="rect">
            <a:avLst/>
          </a:prstGeom>
        </p:spPr>
      </p:pic>
      <p:pic>
        <p:nvPicPr>
          <p:cNvPr id="6" name="Рисунок 5" descr="прокуратура информирует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177281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788024" y="2420888"/>
            <a:ext cx="4355976" cy="424731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При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купании недопустимо: </a:t>
            </a:r>
            <a:endParaRPr lang="ru-R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Плавать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 незнакомом месте, под мостами и у плотин. </a:t>
            </a:r>
            <a:endParaRPr lang="ru-R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Нырять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 высоты, не зная глубины и рельефа дна. </a:t>
            </a:r>
            <a:endParaRPr lang="ru-R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Заплывать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 буйки и ограждения. </a:t>
            </a:r>
            <a:endParaRPr lang="ru-R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Хватать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друг друга за руки и ноги во время игр на воде. </a:t>
            </a:r>
            <a:endParaRPr lang="ru-R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Употреблять алкоголь до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 во время нахождения в воде или у береговой линии. </a:t>
            </a:r>
            <a:endParaRPr lang="ru-RU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342900" indent="-342900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КАТЕГОРИЧЕСКИ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ЗАПРЕЩАЕТСЯ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купание на водных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объектах, оборудованных предупреждающими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аншлагами «КУПАНИЕ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ЗАПРЕЩЕНО!»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77</Words>
  <Application>Microsoft Office PowerPoint</Application>
  <PresentationFormat>Экран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ПАМЯТКА  о безопасности на водоёмах в летний период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 о безопасности на водоёмах в летний период</dc:title>
  <cp:lastModifiedBy>Ольга</cp:lastModifiedBy>
  <cp:revision>3</cp:revision>
  <dcterms:modified xsi:type="dcterms:W3CDTF">2023-06-03T09:24:37Z</dcterms:modified>
</cp:coreProperties>
</file>